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/>
    <p:restoredTop sz="94715"/>
  </p:normalViewPr>
  <p:slideViewPr>
    <p:cSldViewPr snapToGrid="0">
      <p:cViewPr>
        <p:scale>
          <a:sx n="122" d="100"/>
          <a:sy n="122" d="100"/>
        </p:scale>
        <p:origin x="39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6DD6ED-873E-1C44-8E18-03946F8947B5}" type="datetimeFigureOut">
              <a:rPr lang="en-US" smtClean="0"/>
              <a:t>3/22/25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B4FD25-71DB-944C-8215-E5DD87E20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456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54E28-972F-8708-D147-731FC59CC5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EF6FF4-5768-0D91-4047-7210E6C70D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2F456-B17E-8DC6-3990-4EF3A3C78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34C5B-8D4E-F044-A8B4-97E5B2699F79}" type="datetime1">
              <a:rPr lang="en-CA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54349-DB59-CAC6-B110-B3709F0F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FEDEA-9615-7CBC-31E2-48AB30A5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47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BD1C1-5C9D-FF45-CEAC-CE6ECACD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AE747-8C9A-91BD-0AAE-085FDC3DB3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FB3E2-D0EE-83A4-0185-4F7E1EB5D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B2B02-5EDA-254A-8B04-7E9268E721FA}" type="datetime1">
              <a:rPr lang="en-CA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CB963-8E7D-5AC1-FE95-D2EA63699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32C60-C7A0-925F-4A4B-362578A95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98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24A7EB-2FDA-25E6-8F2E-6100FF8197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6C35A3-FB03-8621-E55A-123A3417E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23BE3-4D51-5661-C52D-AA4656691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61696-F564-2B4B-AB01-B14D930F27C1}" type="datetime1">
              <a:rPr lang="en-CA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52940-A7DD-75B0-6EDB-3FFAC8E4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0174B-3CF6-C667-4B13-CB43B96F4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39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70CBA-4939-A262-24F9-6B0EAE35A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15E5F-4458-0479-7A01-B93125C24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8CBFD-B0FF-B569-8A18-BDB03EF43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FC86C-1429-2E4D-B0FF-55FCDF263E5B}" type="datetime1">
              <a:rPr lang="en-CA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10D78-54B0-2E2D-1850-8874B3DE6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3F134-C302-6355-C5BC-407A5FD82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r>
              <a:rPr lang="en-US" dirty="0"/>
              <a:t>/x</a:t>
            </a:r>
          </a:p>
        </p:txBody>
      </p:sp>
    </p:spTree>
    <p:extLst>
      <p:ext uri="{BB962C8B-B14F-4D97-AF65-F5344CB8AC3E}">
        <p14:creationId xmlns:p14="http://schemas.microsoft.com/office/powerpoint/2010/main" val="282145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6DB38-B3D5-4471-D82A-20E7E5D6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09396-3112-7723-838D-A569E4B23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3BD49-F9BF-C60E-B5D5-C57A69293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FAE9F-9633-3B43-96E2-45DD7EC21E43}" type="datetime1">
              <a:rPr lang="en-CA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939E9-5465-49A9-A821-391C02FD5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DFA86-0D97-5BAE-84C7-AF17EFA47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23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5ADE0-80A8-3468-84AC-0BA076C98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C401E-4DF0-1E71-EC82-9CD36022A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90890-9355-BD23-4414-414C292B21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A0085-53CD-1FE1-5BD8-087F381C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20AEF-1C95-D249-B70B-4476C8B7548D}" type="datetime1">
              <a:rPr lang="en-CA" smtClean="0"/>
              <a:t>2025-03-22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33199-375E-357B-1725-A120CC53C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C910A-A161-6A1F-1D4F-B1C7CB8A1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r>
              <a:rPr lang="en-US" dirty="0"/>
              <a:t>/=</a:t>
            </a:r>
            <a:r>
              <a:rPr lang="en-CA" b="0" i="0" u="none" strike="noStrike" dirty="0">
                <a:solidFill>
                  <a:srgbClr val="001D35"/>
                </a:solidFill>
                <a:effectLst/>
                <a:latin typeface="Courier New" panose="02070309020205020404" pitchFamily="49" charset="0"/>
              </a:rPr>
              <a:t>{SLIDETOTAL}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78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A4D69-2DF0-C169-FC5E-1EDA50421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19447-5327-C707-6B22-913863CB6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7C270-52CC-FA73-82E8-CC693BA7D1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29D36A-15B7-0009-1826-EA49CA4A01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6ECE7A-C350-26FC-75CB-744B8E90B8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B5D0C8-C107-3891-8142-9EDB8B51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5E32E-5344-5844-AC2C-4AB5DAE14F91}" type="datetime1">
              <a:rPr lang="en-CA" smtClean="0"/>
              <a:t>2025-03-22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F246CD-7DD7-CA31-0C49-9594C22A9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670721-313A-6FDA-3A7B-25CAC4AE6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992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A3D14-73CE-C9AC-3766-568DFC36D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D42C3E-6EB5-A294-2981-93CAB84AE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1E7CC-11AE-C74D-A6B1-66917FFDD9C3}" type="datetime1">
              <a:rPr lang="en-CA" smtClean="0"/>
              <a:t>2025-03-22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68E707-FE8D-B8FF-FAE0-06B7B10B9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BA426B-C0DB-6B94-4DDA-927D4BD3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3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1A64BC-FF0D-0048-DD7B-9944D0279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7B3B6-0B7C-994F-B282-1ED415F3747B}" type="datetime1">
              <a:rPr lang="en-CA" smtClean="0"/>
              <a:t>2025-03-22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BE556B-6302-950A-2691-645245B0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37A4F-69BB-B2C4-C13F-19252E395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24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AE839-8946-6522-F517-B24D0EF8C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43B5F-DF59-8404-4A44-9115A77B1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71572C-3682-8D88-8265-14A384DEB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9CF03-991A-7064-88F4-76B717F62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65DF-17C9-D84F-99DC-D6AE33B884B3}" type="datetime1">
              <a:rPr lang="en-CA" smtClean="0"/>
              <a:t>2025-03-22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3DD28-7BD1-3D54-2186-9AAB7777F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34ABA-373A-BEA4-4312-E4339FF1B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32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7E284-848B-A940-E573-AC844766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83D704-63D2-9CE3-9C8F-1B7C45B694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AAB0E6-5EC3-83EC-6A84-324C3EAFB0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3D0493-1204-EECB-0086-4924908D6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440BA-0EEB-924C-97B3-51AD296F399B}" type="datetime1">
              <a:rPr lang="en-CA" smtClean="0"/>
              <a:t>2025-03-22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9959CC-FC04-FD1F-6150-71839D7F6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32B9D-DFC2-BE1C-A74B-39F174BA3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04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C4393-2DE0-DA44-0C16-263B1924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2603AE-815B-B03E-9D23-F3299871C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EBA58-E8E0-2A09-CC55-FCAAFBACA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5F4FF8-BBFC-084D-BA7B-83FAFBA538B7}" type="datetime1">
              <a:rPr lang="en-CA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781F6-C97C-8EF3-3986-3C27592C89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00832-DE91-2430-9838-14AFB5DBE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95E8CD-DCB4-9049-B295-FC2FE9DAD74D}" type="slidenum">
              <a:rPr lang="en-US" smtClean="0"/>
              <a:pPr/>
              <a:t>‹#›</a:t>
            </a:fld>
            <a:r>
              <a:rPr lang="en-US" dirty="0"/>
              <a:t>/=</a:t>
            </a:r>
            <a:r>
              <a:rPr lang="en-CA" dirty="0">
                <a:solidFill>
                  <a:srgbClr val="001D35"/>
                </a:solidFill>
                <a:latin typeface="Courier New" panose="02070309020205020404" pitchFamily="49" charset="0"/>
              </a:rPr>
              <a:t>{SLIDETOTAL}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256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Rectangle 1040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Results – McMaster Baja Racing">
            <a:extLst>
              <a:ext uri="{FF2B5EF4-FFF2-40B4-BE49-F238E27FC236}">
                <a16:creationId xmlns:a16="http://schemas.microsoft.com/office/drawing/2014/main" id="{B0ABCE53-F12D-291D-1846-E8FF712A8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24" r="-1" b="13156"/>
          <a:stretch/>
        </p:blipFill>
        <p:spPr bwMode="auto">
          <a:xfrm>
            <a:off x="20" y="10"/>
            <a:ext cx="1218893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9BEDCC-078D-E026-D96B-107A841529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CVT – Simulator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7DACC4-C8F0-D957-4B07-539AD216E3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Team 17</a:t>
            </a:r>
          </a:p>
        </p:txBody>
      </p:sp>
      <p:sp>
        <p:nvSpPr>
          <p:cNvPr id="1042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3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E07EF7F3-16E0-C440-51D2-B0EE0B4C7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2647" y="720953"/>
            <a:ext cx="27432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60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A31D90-E869-782E-B18C-03B3F49C3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Overview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D58E8EC-6188-9A8D-F82C-33D2DBF88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b="1" dirty="0"/>
              <a:t>Current Problem</a:t>
            </a:r>
            <a:r>
              <a:rPr lang="en-US" sz="2200" dirty="0"/>
              <a:t>: McMaster Baja currently CVT tuning process is time-consuming and inconsistent due to physical testing.</a:t>
            </a:r>
          </a:p>
          <a:p>
            <a:r>
              <a:rPr lang="en-US" sz="2200" b="1" dirty="0"/>
              <a:t>Our Goal</a:t>
            </a:r>
            <a:r>
              <a:rPr lang="en-US" sz="2200" dirty="0"/>
              <a:t>: Develop a simulation tool to virtually tune CVT parameters and test their impact. To thus figure out the optimal tuning parameters and improve vehicle acceleration and hill-climbing performance.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9D5E86-01BB-1153-4845-B1228F137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4587" y="329183"/>
            <a:ext cx="3172721" cy="34299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DD8555-AAC2-8C10-CBB4-73B76A24A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4657" y="4079193"/>
            <a:ext cx="2494294" cy="2176272"/>
          </a:xfrm>
          <a:prstGeom prst="rect">
            <a:avLst/>
          </a:prstGeom>
        </p:spPr>
      </p:pic>
      <p:pic>
        <p:nvPicPr>
          <p:cNvPr id="11" name="Content Placeholder 4" descr="A black and white logo&#10;&#10;AI-generated content may be incorrect.">
            <a:extLst>
              <a:ext uri="{FF2B5EF4-FFF2-40B4-BE49-F238E27FC236}">
                <a16:creationId xmlns:a16="http://schemas.microsoft.com/office/drawing/2014/main" id="{27F8E4E9-2D35-E047-2CF6-1C82B29A7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76" y="5492355"/>
            <a:ext cx="2494294" cy="1440123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8E64A43-171F-C37C-40B5-705C23E62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35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Rectangle 2062">
            <a:extLst>
              <a:ext uri="{FF2B5EF4-FFF2-40B4-BE49-F238E27FC236}">
                <a16:creationId xmlns:a16="http://schemas.microsoft.com/office/drawing/2014/main" id="{5CB593EA-2F98-479F-B4C4-F366571FA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8" name="Picture 10" descr="Cameron Dunn - Hamilton, Ontario, Canada | Professional Profile | LinkedIn">
            <a:extLst>
              <a:ext uri="{FF2B5EF4-FFF2-40B4-BE49-F238E27FC236}">
                <a16:creationId xmlns:a16="http://schemas.microsoft.com/office/drawing/2014/main" id="{14AB008E-19EF-E9CD-D181-FD29F2EA4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3552" y="535790"/>
            <a:ext cx="2596212" cy="259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D47334-4D39-033C-3605-CB0C3C155C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516" r="14686" b="1"/>
          <a:stretch/>
        </p:blipFill>
        <p:spPr>
          <a:xfrm>
            <a:off x="3334455" y="585882"/>
            <a:ext cx="2613376" cy="2496025"/>
          </a:xfrm>
          <a:prstGeom prst="rect">
            <a:avLst/>
          </a:prstGeom>
        </p:spPr>
      </p:pic>
      <p:pic>
        <p:nvPicPr>
          <p:cNvPr id="2054" name="Picture 6" descr="Travis Wing - Wainfleet, Ontario, Canada | Professional ...">
            <a:extLst>
              <a:ext uri="{FF2B5EF4-FFF2-40B4-BE49-F238E27FC236}">
                <a16:creationId xmlns:a16="http://schemas.microsoft.com/office/drawing/2014/main" id="{73FE8F06-FF24-7B23-18C7-C4079B536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39987" y="539304"/>
            <a:ext cx="2589181" cy="2589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ameron Dunn - Hamilton, Ontario, Canada | Professional Profile | LinkedIn">
            <a:extLst>
              <a:ext uri="{FF2B5EF4-FFF2-40B4-BE49-F238E27FC236}">
                <a16:creationId xmlns:a16="http://schemas.microsoft.com/office/drawing/2014/main" id="{71F53ADF-AE82-0D44-684B-D5DB438D7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49702" y="547444"/>
            <a:ext cx="2572901" cy="257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4" descr="A black and white logo&#10;&#10;AI-generated content may be incorrect.">
            <a:extLst>
              <a:ext uri="{FF2B5EF4-FFF2-40B4-BE49-F238E27FC236}">
                <a16:creationId xmlns:a16="http://schemas.microsoft.com/office/drawing/2014/main" id="{E21FDBDC-E51C-5231-5DB4-C9BA3CDC1C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659" y="3429000"/>
            <a:ext cx="5067966" cy="2926078"/>
          </a:xfrm>
          <a:prstGeom prst="rect">
            <a:avLst/>
          </a:prstGeom>
        </p:spPr>
      </p:pic>
      <p:sp>
        <p:nvSpPr>
          <p:cNvPr id="2065" name="Rectangle 2064">
            <a:extLst>
              <a:ext uri="{FF2B5EF4-FFF2-40B4-BE49-F238E27FC236}">
                <a16:creationId xmlns:a16="http://schemas.microsoft.com/office/drawing/2014/main" id="{39BEB6D0-9E4E-4221-93D1-74ABECEE9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5910" y="3474720"/>
            <a:ext cx="6046090" cy="338328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6D2204-DA59-4839-B134-6181EEB1C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653" y="3799272"/>
            <a:ext cx="5193748" cy="63712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8D8D6-27CA-39EE-921E-D45F4E2E7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648" y="4510585"/>
            <a:ext cx="5366610" cy="1758732"/>
          </a:xfrm>
        </p:spPr>
        <p:txBody>
          <a:bodyPr>
            <a:normAutofit/>
          </a:bodyPr>
          <a:lstStyle/>
          <a:p>
            <a:r>
              <a:rPr lang="en-US" sz="1500" dirty="0">
                <a:solidFill>
                  <a:srgbClr val="FFFFFF"/>
                </a:solidFill>
              </a:rPr>
              <a:t>Grace McKenna </a:t>
            </a:r>
          </a:p>
          <a:p>
            <a:r>
              <a:rPr lang="en-US" sz="1500" dirty="0">
                <a:solidFill>
                  <a:srgbClr val="FFFFFF"/>
                </a:solidFill>
              </a:rPr>
              <a:t>Travis Wing</a:t>
            </a:r>
          </a:p>
          <a:p>
            <a:r>
              <a:rPr lang="en-US" sz="1500" dirty="0">
                <a:solidFill>
                  <a:srgbClr val="FFFFFF"/>
                </a:solidFill>
              </a:rPr>
              <a:t>Cam Dunn</a:t>
            </a:r>
          </a:p>
          <a:p>
            <a:r>
              <a:rPr lang="en-US" sz="1500" dirty="0">
                <a:solidFill>
                  <a:srgbClr val="FFFFFF"/>
                </a:solidFill>
              </a:rPr>
              <a:t>Kai Arseneau</a:t>
            </a:r>
          </a:p>
          <a:p>
            <a:r>
              <a:rPr lang="en-US" sz="1500" dirty="0">
                <a:solidFill>
                  <a:srgbClr val="FFFFFF"/>
                </a:solidFill>
              </a:rPr>
              <a:t>Our Supervisor: Dr Spencer Smith</a:t>
            </a:r>
          </a:p>
          <a:p>
            <a:endParaRPr lang="en-US" sz="15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1500" dirty="0">
              <a:solidFill>
                <a:srgbClr val="FFFFFF"/>
              </a:solidFill>
            </a:endParaRPr>
          </a:p>
          <a:p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DD129CD-BE75-6756-F3D1-64A498C90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010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EE0804-8EBB-0AB0-26D5-9476092D5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Objectives and Features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3C215-611E-E700-FD3D-806989255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CA" sz="2200" dirty="0"/>
              <a:t>Simulate CVT system behaviour using mathematical models</a:t>
            </a:r>
          </a:p>
          <a:p>
            <a:r>
              <a:rPr lang="en-CA" sz="2200" dirty="0"/>
              <a:t>Create a 3D visualization of the CVT system</a:t>
            </a:r>
          </a:p>
          <a:p>
            <a:r>
              <a:rPr lang="en-CA" sz="2200" dirty="0"/>
              <a:t>Enable users to test tuning parameters</a:t>
            </a:r>
          </a:p>
          <a:p>
            <a:r>
              <a:rPr lang="en-CA" sz="2200" dirty="0"/>
              <a:t>Allow users to playback the simulation</a:t>
            </a:r>
          </a:p>
          <a:p>
            <a:r>
              <a:rPr lang="en-CA" sz="2200" dirty="0"/>
              <a:t>Provide accurate, validated output data for performance analysis</a:t>
            </a:r>
          </a:p>
          <a:p>
            <a:r>
              <a:rPr lang="en-CA" sz="2200" dirty="0"/>
              <a:t>Allow users to save and export data from the software</a:t>
            </a:r>
          </a:p>
        </p:txBody>
      </p:sp>
      <p:pic>
        <p:nvPicPr>
          <p:cNvPr id="4" name="Content Placeholder 4" descr="A black and white logo&#10;&#10;AI-generated content may be incorrect.">
            <a:extLst>
              <a:ext uri="{FF2B5EF4-FFF2-40B4-BE49-F238E27FC236}">
                <a16:creationId xmlns:a16="http://schemas.microsoft.com/office/drawing/2014/main" id="{FC2AA3D8-0642-6816-EDFF-999E633D9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6" y="5492355"/>
            <a:ext cx="2494294" cy="144012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0FA48A-678F-B6C8-E5BD-08111509D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58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82955-49C6-5A60-856D-2EA02AABC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EBD68-A3CE-6524-B5D9-1D81013F3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95147-7A67-E024-599B-6A37BAE6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5E8CD-DCB4-9049-B295-FC2FE9DAD7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90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127</Words>
  <Application>Microsoft Macintosh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Courier New</vt:lpstr>
      <vt:lpstr>Office Theme</vt:lpstr>
      <vt:lpstr>CVT – Simulator</vt:lpstr>
      <vt:lpstr>Overview</vt:lpstr>
      <vt:lpstr>Team Members</vt:lpstr>
      <vt:lpstr>Objectives and Features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Grace McKenna</dc:creator>
  <cp:lastModifiedBy>Grace McKenna</cp:lastModifiedBy>
  <cp:revision>20</cp:revision>
  <dcterms:created xsi:type="dcterms:W3CDTF">2025-03-22T20:10:02Z</dcterms:created>
  <dcterms:modified xsi:type="dcterms:W3CDTF">2025-03-22T22:14:12Z</dcterms:modified>
</cp:coreProperties>
</file>

<file path=docProps/thumbnail.jpeg>
</file>